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A1DF8E-98BC-45B1-A25F-9056BEA86C16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1EAB7C9-0829-44A0-9A83-DF5D79EC2FAA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Презент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(садашње време)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Презент помоћних глагола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(јесам, хтети и бити)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b="1" dirty="0" smtClean="0">
                <a:latin typeface="Times New Roman" pitchFamily="18" charset="0"/>
                <a:cs typeface="Times New Roman" pitchFamily="18" charset="0"/>
              </a:rPr>
              <a:t>јесам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Једнина:                Множина: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јесам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        1. јесмо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еси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            2. јесте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есте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            3. јесу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b="1" dirty="0" smtClean="0">
                <a:latin typeface="Times New Roman" pitchFamily="18" charset="0"/>
                <a:cs typeface="Times New Roman" pitchFamily="18" charset="0"/>
              </a:rPr>
              <a:t>хтети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Једнина:                    Множина: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хоћу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              1. хоћемо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ћемо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оћеш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ћеш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        2. хоћете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ћете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оће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              3. хоће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b="1" dirty="0" smtClean="0">
                <a:latin typeface="Times New Roman" pitchFamily="18" charset="0"/>
                <a:cs typeface="Times New Roman" pitchFamily="18" charset="0"/>
              </a:rPr>
              <a:t>бити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Једнина:                     Множина: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будем                     1. будемо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удеш                    2. будете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уде                       3. буду</a:t>
            </a:r>
          </a:p>
          <a:p>
            <a:pPr marL="742950" indent="-742950">
              <a:buAutoNum type="arabicPeriod"/>
            </a:pP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Када се дешава радња истакнутих глагола?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pPr>
              <a:buFontTx/>
              <a:buChar char="-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радиш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?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Размишљам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 чему?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Размишљам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о томе шта да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 сад? – Сад се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одмарам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јер ме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замара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ово размишљање.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Радња ових глагола дешава се у садашњости у тренутку када о њима говоримо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радиш</a:t>
            </a:r>
            <a:r>
              <a:rPr lang="sr-Cyrl-RS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размишљам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радим, одмарам, замара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Ови глаголи су 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429000"/>
          </a:xfrm>
        </p:spPr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Презент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(садашње време) је глаголски облик који означава радњу која се дешава у тренутку када о њој говоримо, тј.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садашњости.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се гради презент?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Презент се гради од презентске основе и одговарајућих наставака.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се одређује презентска основа?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Када од првог лица множине глагола у презенту одузмемо наставак –мо, добијамо презентску основу, нпр: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читати – чита – мо    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(пр.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снова)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rot="10800000" flipV="1">
            <a:off x="3733800" y="5867400"/>
            <a:ext cx="3810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657600" y="5867400"/>
            <a:ext cx="5334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Arrow 7"/>
          <p:cNvSpPr/>
          <p:nvPr/>
        </p:nvSpPr>
        <p:spPr>
          <a:xfrm>
            <a:off x="4267200" y="6019800"/>
            <a:ext cx="5334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Наставци за грађење презента: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Једнина                      Множина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ита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         1. чита -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ита –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         2. чита -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ита                    3. чита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ју</a:t>
            </a:r>
          </a:p>
          <a:p>
            <a:pPr marL="742950" indent="-742950"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- у трећем лицу множине наставци су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(читају), -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(вуку), -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(носе)  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Презент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је личан и прост глаголски облик.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реченицама пронађите облике презента и одредите им лице и број: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Верујем да сам добро урадио задатак.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Изнад града лете авиони.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Певате као славуји.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Верујем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да сам добро урадио задатак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(1. лице једнине)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Изнад града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лете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авиони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(3. лице множине)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Певате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као славуји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(2. лице множине)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180</TotalTime>
  <Words>369</Words>
  <Application>Microsoft Office PowerPoint</Application>
  <PresentationFormat>On-screen Show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Flow</vt:lpstr>
      <vt:lpstr>Презент</vt:lpstr>
      <vt:lpstr>Када се дешава радња истакнутих глагола?</vt:lpstr>
      <vt:lpstr>Slide 3</vt:lpstr>
      <vt:lpstr>Презент (садашње време) је глаголски облик који означава радњу која се дешава у тренутку када о њој говоримо, тј. у садашњости.</vt:lpstr>
      <vt:lpstr>Како се гради презент?</vt:lpstr>
      <vt:lpstr>Наставци за грађење презента:</vt:lpstr>
      <vt:lpstr>Презент је личан и прост глаголски облик.</vt:lpstr>
      <vt:lpstr>У наредним реченицама пронађите облике презента и одредите им лице и број:</vt:lpstr>
      <vt:lpstr>Slide 9</vt:lpstr>
      <vt:lpstr>Презент помоћних глагола</vt:lpstr>
      <vt:lpstr>јесам</vt:lpstr>
      <vt:lpstr>хтети</vt:lpstr>
      <vt:lpstr>бити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mihailo</dc:creator>
  <cp:lastModifiedBy>mihailo</cp:lastModifiedBy>
  <cp:revision>17</cp:revision>
  <dcterms:created xsi:type="dcterms:W3CDTF">2015-01-15T12:41:23Z</dcterms:created>
  <dcterms:modified xsi:type="dcterms:W3CDTF">2015-01-15T15:42:13Z</dcterms:modified>
</cp:coreProperties>
</file>